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5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1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0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13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2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91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4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0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CA6CC-EA5B-4303-ADA2-54BF8490EF2E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D77F-1E13-4088-90B7-B158CD8CB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election-2019-5049728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bc.co.uk/news/election-2019-505320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election-2019-5045912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 smtClean="0"/>
              <a:t>2019 General Election - manifestos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679" y="2242534"/>
            <a:ext cx="5318642" cy="333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6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 smtClean="0"/>
              <a:t>The Labour Party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309812"/>
            <a:ext cx="4267200" cy="2238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39632" y="5350927"/>
            <a:ext cx="5312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https://www.bbc.co.uk/news/election-2019-50497288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17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n-GB" dirty="0" smtClean="0"/>
              <a:t>The Conservatives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358609" y="6056982"/>
            <a:ext cx="5312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>
                <a:hlinkClick r:id="rId2"/>
              </a:rPr>
              <a:t>https://www.bbc.co.uk/news/election-2019-50532000</a:t>
            </a:r>
            <a:endParaRPr lang="en-GB" smtClean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269" y="2002390"/>
            <a:ext cx="5773838" cy="38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dirty="0" smtClean="0"/>
              <a:t>Liberal Democrats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753" y="2309148"/>
            <a:ext cx="4290494" cy="28763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39632" y="5803917"/>
            <a:ext cx="5312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https://www.bbc.co.uk/news/election-2019-50459123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27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Tasks 1-3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515571"/>
              </p:ext>
            </p:extLst>
          </p:nvPr>
        </p:nvGraphicFramePr>
        <p:xfrm>
          <a:off x="838200" y="1825625"/>
          <a:ext cx="10515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466">
                  <a:extLst>
                    <a:ext uri="{9D8B030D-6E8A-4147-A177-3AD203B41FA5}">
                      <a16:colId xmlns:a16="http://schemas.microsoft.com/office/drawing/2014/main" val="3525867708"/>
                    </a:ext>
                  </a:extLst>
                </a:gridCol>
                <a:gridCol w="6446134">
                  <a:extLst>
                    <a:ext uri="{9D8B030D-6E8A-4147-A177-3AD203B41FA5}">
                      <a16:colId xmlns:a16="http://schemas.microsoft.com/office/drawing/2014/main" val="1936722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306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Economic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330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Welfare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7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Law and Order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9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Foreign Affairs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99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Brexit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760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69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4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paragraph on each party on whether their policies were left or right wing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34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342EDAA85D1846BDA508A28141BC2B" ma:contentTypeVersion="" ma:contentTypeDescription="Create a new document." ma:contentTypeScope="" ma:versionID="78d3e6802e957ec25f72cb5df294b73c">
  <xsd:schema xmlns:xsd="http://www.w3.org/2001/XMLSchema" xmlns:xs="http://www.w3.org/2001/XMLSchema" xmlns:p="http://schemas.microsoft.com/office/2006/metadata/properties" xmlns:ns2="560e83b5-ecf1-49b5-8df5-efdeba3aea8e" xmlns:ns3="8ffecbdb-44a8-4cbb-adbc-24189428b1e5" xmlns:ns4="243c381b-9e7b-4f3f-9faa-d5f947766a1e" targetNamespace="http://schemas.microsoft.com/office/2006/metadata/properties" ma:root="true" ma:fieldsID="cfed2103fa9a12193c0d3a0f9b7135e7" ns2:_="" ns3:_="" ns4:_="">
    <xsd:import namespace="560e83b5-ecf1-49b5-8df5-efdeba3aea8e"/>
    <xsd:import namespace="8ffecbdb-44a8-4cbb-adbc-24189428b1e5"/>
    <xsd:import namespace="243c381b-9e7b-4f3f-9faa-d5f947766a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_Flow_SignoffStatu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83b5-ecf1-49b5-8df5-efdeba3aea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ecbdb-44a8-4cbb-adbc-24189428b1e5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c381b-9e7b-4f3f-9faa-d5f947766a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_Flow_SignoffStatus" ma:index="16" nillable="true" ma:displayName="Sign-off status" ma:internalName="_x0024_Resources_x003a_core_x002c_Signoff_Status_x003b_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43c381b-9e7b-4f3f-9faa-d5f947766a1e" xsi:nil="true"/>
  </documentManagement>
</p:properties>
</file>

<file path=customXml/itemProps1.xml><?xml version="1.0" encoding="utf-8"?>
<ds:datastoreItem xmlns:ds="http://schemas.openxmlformats.org/officeDocument/2006/customXml" ds:itemID="{D3BF1D16-13E4-4269-8209-03131CD73B19}"/>
</file>

<file path=customXml/itemProps2.xml><?xml version="1.0" encoding="utf-8"?>
<ds:datastoreItem xmlns:ds="http://schemas.openxmlformats.org/officeDocument/2006/customXml" ds:itemID="{76C05C91-13B4-4589-BDCD-640EE2B063A1}"/>
</file>

<file path=customXml/itemProps3.xml><?xml version="1.0" encoding="utf-8"?>
<ds:datastoreItem xmlns:ds="http://schemas.openxmlformats.org/officeDocument/2006/customXml" ds:itemID="{3151AC92-3ADD-4A8A-A5C7-22C2A1D77D69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2019 General Election - manifestos</vt:lpstr>
      <vt:lpstr>The Labour Party</vt:lpstr>
      <vt:lpstr>The Conservatives</vt:lpstr>
      <vt:lpstr>Liberal Democrats</vt:lpstr>
      <vt:lpstr>Tasks 1-3</vt:lpstr>
      <vt:lpstr>Task 4 </vt:lpstr>
    </vt:vector>
  </TitlesOfParts>
  <Company>Christs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General Election - manifestos</dc:title>
  <dc:creator>John Haskey</dc:creator>
  <cp:lastModifiedBy>John Haskey</cp:lastModifiedBy>
  <cp:revision>2</cp:revision>
  <dcterms:created xsi:type="dcterms:W3CDTF">2020-04-22T11:34:50Z</dcterms:created>
  <dcterms:modified xsi:type="dcterms:W3CDTF">2020-04-22T11:39:45Z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0x010100DC342EDAA85D1846BDA508A28141BC2B</vt:lpwstr>
  </property>
</Properties>
</file>